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1pPr>
    <a:lvl2pPr marL="545897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2pPr>
    <a:lvl3pPr marL="1091794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3pPr>
    <a:lvl4pPr marL="1637690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4pPr>
    <a:lvl5pPr marL="2183587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5pPr>
    <a:lvl6pPr marL="2729484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6pPr>
    <a:lvl7pPr marL="3275381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7pPr>
    <a:lvl8pPr marL="3821278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8pPr>
    <a:lvl9pPr marL="4367174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9" userDrawn="1">
          <p15:clr>
            <a:srgbClr val="A4A3A4"/>
          </p15:clr>
        </p15:guide>
        <p15:guide id="2" orient="horz" pos="26260" userDrawn="1">
          <p15:clr>
            <a:srgbClr val="A4A3A4"/>
          </p15:clr>
        </p15:guide>
        <p15:guide id="3" orient="horz" pos="2793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C744B"/>
    <a:srgbClr val="6B6E42"/>
    <a:srgbClr val="2B6573"/>
    <a:srgbClr val="C0C0C0"/>
    <a:srgbClr val="0046D2"/>
    <a:srgbClr val="FF0000"/>
    <a:srgbClr val="698ED9"/>
    <a:srgbClr val="A7C4FF"/>
    <a:srgbClr val="003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834" y="-4158"/>
      </p:cViewPr>
      <p:guideLst>
        <p:guide orient="horz" pos="6289"/>
        <p:guide orient="horz" pos="26260"/>
        <p:guide orient="horz" pos="2793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3600" y="692150"/>
            <a:ext cx="24495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F2D407-7488-4806-B042-2CE959A14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5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1pPr>
    <a:lvl2pPr marL="545897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2pPr>
    <a:lvl3pPr marL="1091794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3pPr>
    <a:lvl4pPr marL="1637690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4pPr>
    <a:lvl5pPr marL="2183587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5pPr>
    <a:lvl6pPr marL="2729484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6pPr>
    <a:lvl7pPr marL="3275381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7pPr>
    <a:lvl8pPr marL="3821278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8pPr>
    <a:lvl9pPr marL="4367174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2FB4B-BF18-4E6F-9FD7-11EF81A610E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3600" y="692150"/>
            <a:ext cx="24495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02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357" y="13297726"/>
            <a:ext cx="25732500" cy="91734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806" y="24254899"/>
            <a:ext cx="21193602" cy="109401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91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238" y="9986980"/>
            <a:ext cx="27246738" cy="282489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5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0721" y="1713887"/>
            <a:ext cx="6810255" cy="3652202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237" y="1713887"/>
            <a:ext cx="20253402" cy="365220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23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238" y="9986980"/>
            <a:ext cx="27246738" cy="282489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00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04" y="27505244"/>
            <a:ext cx="25734407" cy="850148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04" y="18141156"/>
            <a:ext cx="25734407" cy="9364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31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238" y="9986980"/>
            <a:ext cx="13530875" cy="282489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94" y="9986980"/>
            <a:ext cx="13532782" cy="282489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002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238" y="9581157"/>
            <a:ext cx="13376399" cy="3994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238" y="13575193"/>
            <a:ext cx="13376399" cy="246607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8854" y="9581157"/>
            <a:ext cx="13382121" cy="3994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8854" y="13575193"/>
            <a:ext cx="13382121" cy="246607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9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4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1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04450"/>
            <a:ext cx="9960784" cy="725193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371" y="1704451"/>
            <a:ext cx="16923605" cy="3653146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238" y="8956381"/>
            <a:ext cx="9960784" cy="29279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713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95" y="29962823"/>
            <a:ext cx="18165128" cy="35372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895" y="3824158"/>
            <a:ext cx="18165128" cy="25681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95" y="33500074"/>
            <a:ext cx="18165128" cy="50227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67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egaprint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13"/>
            <a:extLst>
              <a:ext uri="{FF2B5EF4-FFF2-40B4-BE49-F238E27FC236}">
                <a16:creationId xmlns="" xmlns:a16="http://schemas.microsoft.com/office/drawing/2014/main" id="{6BFFBEBF-6F96-4D73-87E7-3525B82575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3280883" y="42121000"/>
            <a:ext cx="3910737" cy="19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9C365D95-4213-4FDE-84BF-DFB5A2F65993}"/>
              </a:ext>
            </a:extLst>
          </p:cNvPr>
          <p:cNvSpPr txBox="1"/>
          <p:nvPr userDrawn="1"/>
        </p:nvSpPr>
        <p:spPr>
          <a:xfrm>
            <a:off x="27363032" y="42029642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="" xmlns:a16="http://schemas.microsoft.com/office/drawing/2014/main" id="{C7E6A034-93E0-421C-ACA5-B28573E1673A}"/>
              </a:ext>
            </a:extLst>
          </p:cNvPr>
          <p:cNvSpPr txBox="1"/>
          <p:nvPr userDrawn="1"/>
        </p:nvSpPr>
        <p:spPr>
          <a:xfrm>
            <a:off x="46504" y="42657384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40038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70388" indent="-87312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18225" indent="-873125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</a:defRPr>
      </a:lvl4pPr>
      <a:lvl5pPr marL="7867650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5pPr>
      <a:lvl6pPr marL="83248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6pPr>
      <a:lvl7pPr marL="87820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7pPr>
      <a:lvl8pPr marL="92392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8pPr>
      <a:lvl9pPr marL="96964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82476" y="7731133"/>
            <a:ext cx="26919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2B6573"/>
                </a:solidFill>
              </a:rPr>
              <a:t>Title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82476" y="9208055"/>
            <a:ext cx="25699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Authors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11173" y="10105774"/>
            <a:ext cx="2512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Affiliations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" y="10855385"/>
            <a:ext cx="30275212" cy="52867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7263"/>
            <a:endParaRPr lang="en-US" sz="6900"/>
          </a:p>
        </p:txBody>
      </p:sp>
      <p:grpSp>
        <p:nvGrpSpPr>
          <p:cNvPr id="14" name="Group 13"/>
          <p:cNvGrpSpPr/>
          <p:nvPr/>
        </p:nvGrpSpPr>
        <p:grpSpPr>
          <a:xfrm>
            <a:off x="4528541" y="18455801"/>
            <a:ext cx="8827953" cy="707886"/>
            <a:chOff x="1991715" y="13282139"/>
            <a:chExt cx="8827953" cy="707886"/>
          </a:xfrm>
        </p:grpSpPr>
        <p:sp>
          <p:nvSpPr>
            <p:cNvPr id="12" name="TextBox 11"/>
            <p:cNvSpPr txBox="1"/>
            <p:nvPr/>
          </p:nvSpPr>
          <p:spPr>
            <a:xfrm>
              <a:off x="1991715" y="13282139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Introduction</a:t>
              </a:r>
            </a:p>
          </p:txBody>
        </p:sp>
        <p:sp>
          <p:nvSpPr>
            <p:cNvPr id="19" name="Isosceles Triangle 18"/>
            <p:cNvSpPr/>
            <p:nvPr/>
          </p:nvSpPr>
          <p:spPr bwMode="auto">
            <a:xfrm rot="5400000">
              <a:off x="4313323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21" name="Isosceles Triangle 20"/>
            <p:cNvSpPr/>
            <p:nvPr/>
          </p:nvSpPr>
          <p:spPr bwMode="auto">
            <a:xfrm rot="16200000" flipH="1">
              <a:off x="7944757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90441" y="30699094"/>
            <a:ext cx="8827953" cy="707886"/>
            <a:chOff x="1953615" y="25525432"/>
            <a:chExt cx="8827953" cy="707886"/>
          </a:xfrm>
        </p:grpSpPr>
        <p:sp>
          <p:nvSpPr>
            <p:cNvPr id="22" name="TextBox 21"/>
            <p:cNvSpPr txBox="1"/>
            <p:nvPr/>
          </p:nvSpPr>
          <p:spPr>
            <a:xfrm>
              <a:off x="1953615" y="25525432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Methods</a:t>
              </a:r>
            </a:p>
          </p:txBody>
        </p:sp>
        <p:sp>
          <p:nvSpPr>
            <p:cNvPr id="23" name="Isosceles Triangle 22"/>
            <p:cNvSpPr/>
            <p:nvPr/>
          </p:nvSpPr>
          <p:spPr bwMode="auto">
            <a:xfrm rot="5400000">
              <a:off x="4275223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24" name="Isosceles Triangle 23"/>
            <p:cNvSpPr/>
            <p:nvPr/>
          </p:nvSpPr>
          <p:spPr bwMode="auto">
            <a:xfrm rot="16200000" flipH="1">
              <a:off x="7906657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991643" y="17603918"/>
            <a:ext cx="8827953" cy="707886"/>
            <a:chOff x="14454817" y="12430256"/>
            <a:chExt cx="8827953" cy="707886"/>
          </a:xfrm>
        </p:grpSpPr>
        <p:sp>
          <p:nvSpPr>
            <p:cNvPr id="27" name="TextBox 26"/>
            <p:cNvSpPr txBox="1"/>
            <p:nvPr/>
          </p:nvSpPr>
          <p:spPr>
            <a:xfrm>
              <a:off x="14454817" y="1243025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Results</a:t>
              </a:r>
            </a:p>
          </p:txBody>
        </p:sp>
        <p:sp>
          <p:nvSpPr>
            <p:cNvPr id="28" name="Isosceles Triangle 27"/>
            <p:cNvSpPr/>
            <p:nvPr/>
          </p:nvSpPr>
          <p:spPr bwMode="auto">
            <a:xfrm rot="5400000">
              <a:off x="16738325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29" name="Isosceles Triangle 28"/>
            <p:cNvSpPr/>
            <p:nvPr/>
          </p:nvSpPr>
          <p:spPr bwMode="auto">
            <a:xfrm rot="16200000" flipH="1">
              <a:off x="20369759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961565" y="27524012"/>
            <a:ext cx="8827953" cy="707886"/>
            <a:chOff x="14424739" y="22350350"/>
            <a:chExt cx="8827953" cy="707886"/>
          </a:xfrm>
        </p:grpSpPr>
        <p:sp>
          <p:nvSpPr>
            <p:cNvPr id="31" name="TextBox 30"/>
            <p:cNvSpPr txBox="1"/>
            <p:nvPr/>
          </p:nvSpPr>
          <p:spPr>
            <a:xfrm>
              <a:off x="14424739" y="22350350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Conclusions</a:t>
              </a:r>
            </a:p>
          </p:txBody>
        </p:sp>
        <p:sp>
          <p:nvSpPr>
            <p:cNvPr id="32" name="Isosceles Triangle 31"/>
            <p:cNvSpPr/>
            <p:nvPr/>
          </p:nvSpPr>
          <p:spPr bwMode="auto">
            <a:xfrm rot="5400000">
              <a:off x="16746347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33" name="Isosceles Triangle 32"/>
            <p:cNvSpPr/>
            <p:nvPr/>
          </p:nvSpPr>
          <p:spPr bwMode="auto">
            <a:xfrm rot="16200000" flipH="1">
              <a:off x="20377781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91643" y="35275506"/>
            <a:ext cx="8827953" cy="707886"/>
            <a:chOff x="14454817" y="31193226"/>
            <a:chExt cx="8827953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14454817" y="3119322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References</a:t>
              </a:r>
            </a:p>
          </p:txBody>
        </p:sp>
        <p:sp>
          <p:nvSpPr>
            <p:cNvPr id="36" name="Isosceles Triangle 35"/>
            <p:cNvSpPr/>
            <p:nvPr/>
          </p:nvSpPr>
          <p:spPr bwMode="auto">
            <a:xfrm rot="5400000">
              <a:off x="16776425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37" name="Isosceles Triangle 36"/>
            <p:cNvSpPr/>
            <p:nvPr/>
          </p:nvSpPr>
          <p:spPr bwMode="auto">
            <a:xfrm rot="16200000" flipH="1">
              <a:off x="20407859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73723" y="12262839"/>
            <a:ext cx="14110941" cy="5593143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482419" y="11041685"/>
            <a:ext cx="8827953" cy="707886"/>
            <a:chOff x="1945593" y="8189187"/>
            <a:chExt cx="8827953" cy="707886"/>
          </a:xfrm>
        </p:grpSpPr>
        <p:sp>
          <p:nvSpPr>
            <p:cNvPr id="39" name="TextBox 38"/>
            <p:cNvSpPr txBox="1"/>
            <p:nvPr/>
          </p:nvSpPr>
          <p:spPr>
            <a:xfrm>
              <a:off x="1945593" y="8189187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Abstract</a:t>
              </a:r>
            </a:p>
          </p:txBody>
        </p:sp>
        <p:sp>
          <p:nvSpPr>
            <p:cNvPr id="41" name="Isosceles Triangle 40"/>
            <p:cNvSpPr/>
            <p:nvPr/>
          </p:nvSpPr>
          <p:spPr bwMode="auto">
            <a:xfrm rot="5400000">
              <a:off x="4267201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42" name="Isosceles Triangle 41"/>
            <p:cNvSpPr/>
            <p:nvPr/>
          </p:nvSpPr>
          <p:spPr bwMode="auto">
            <a:xfrm rot="16200000" flipH="1">
              <a:off x="7898635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73723" y="19763507"/>
            <a:ext cx="14039397" cy="10304951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723" y="32037618"/>
            <a:ext cx="14118963" cy="8338857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21999" y="11476228"/>
            <a:ext cx="13979477" cy="5744050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504936" y="18809745"/>
            <a:ext cx="13896540" cy="8076603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613420" y="28869566"/>
            <a:ext cx="13788056" cy="6151772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364638" y="36363258"/>
            <a:ext cx="14036838" cy="4681223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24B9BF6-2FBD-4E4B-B225-D0B956BB370D}"/>
              </a:ext>
            </a:extLst>
          </p:cNvPr>
          <p:cNvSpPr txBox="1"/>
          <p:nvPr/>
        </p:nvSpPr>
        <p:spPr>
          <a:xfrm>
            <a:off x="15898038" y="12021098"/>
            <a:ext cx="11109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Text: Good readability</a:t>
            </a:r>
            <a:endParaRPr lang="fa-IR" sz="3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  <a:p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338072" y="8038910"/>
            <a:ext cx="49597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Topic:</a:t>
            </a:r>
            <a:endParaRPr lang="fa-I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code: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SGC2024-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" y="38229"/>
            <a:ext cx="30229637" cy="733698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" y="41195462"/>
            <a:ext cx="30260893" cy="1600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50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Milad</dc:creator>
  <cp:lastModifiedBy>AUT-Naser</cp:lastModifiedBy>
  <cp:revision>97</cp:revision>
  <dcterms:created xsi:type="dcterms:W3CDTF">2008-12-04T00:20:37Z</dcterms:created>
  <dcterms:modified xsi:type="dcterms:W3CDTF">2024-12-20T11:16:09Z</dcterms:modified>
</cp:coreProperties>
</file>