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notesMasterIdLst>
    <p:notesMasterId r:id="rId9"/>
  </p:notesMasterIdLst>
  <p:handoutMasterIdLst>
    <p:handoutMasterId r:id="rId10"/>
  </p:handoutMasterIdLst>
  <p:sldIdLst>
    <p:sldId id="266" r:id="rId3"/>
    <p:sldId id="265" r:id="rId4"/>
    <p:sldId id="264" r:id="rId5"/>
    <p:sldId id="263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69" autoAdjust="0"/>
    <p:restoredTop sz="86443" autoAdjust="0"/>
  </p:normalViewPr>
  <p:slideViewPr>
    <p:cSldViewPr snapToGrid="0">
      <p:cViewPr varScale="1">
        <p:scale>
          <a:sx n="80" d="100"/>
          <a:sy n="80" d="100"/>
        </p:scale>
        <p:origin x="109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CA2C5-D06F-4FCE-AF24-2C19C4CCA52F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FAF35-9C77-4501-A693-BEB02F10B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281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43B1F-6E05-4B0C-BE2C-71EF5425FB7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77101-2714-4200-9640-570695ACC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816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77101-2714-4200-9640-570695ACCF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69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77101-2714-4200-9640-570695ACCF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396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4652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75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967663"/>
            <a:ext cx="12192000" cy="890337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27" y="7223"/>
            <a:ext cx="12211813" cy="29639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" y="6017949"/>
            <a:ext cx="12170494" cy="83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98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" y="6017949"/>
            <a:ext cx="12170494" cy="83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6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3163779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3600" dirty="0">
                <a:latin typeface="Times New Roman" panose="02020603050405020304" pitchFamily="18" charset="0"/>
                <a:cs typeface="B Titr" pitchFamily="2" charset="-78"/>
              </a:rPr>
              <a:t>عنوان مقاله:</a:t>
            </a:r>
            <a:r>
              <a:rPr lang="fa-IR" sz="2800" dirty="0"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800" dirty="0"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800" dirty="0">
                <a:latin typeface="Times New Roman" panose="02020603050405020304" pitchFamily="18" charset="0"/>
                <a:cs typeface="B Titr" pitchFamily="2" charset="-78"/>
              </a:rPr>
              <a:t>ارائه دهنده:</a:t>
            </a: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800" dirty="0"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r>
              <a:rPr lang="fa-IR" sz="2400" dirty="0">
                <a:latin typeface="Times New Roman" panose="02020603050405020304" pitchFamily="18" charset="0"/>
                <a:cs typeface="B Titr" pitchFamily="2" charset="-78"/>
              </a:rPr>
              <a:t>نویسندگان به همراه نام سازمان/دانشگاه:</a:t>
            </a:r>
            <a:r>
              <a:rPr lang="fa-IR" sz="2800" dirty="0">
                <a:latin typeface="Times New Roman" panose="02020603050405020304" pitchFamily="18" charset="0"/>
                <a:cs typeface="B Titr" pitchFamily="2" charset="-78"/>
              </a:rPr>
              <a:t/>
            </a:r>
            <a:br>
              <a:rPr lang="fa-IR" sz="2800" dirty="0">
                <a:latin typeface="Times New Roman" panose="02020603050405020304" pitchFamily="18" charset="0"/>
                <a:cs typeface="B Titr" pitchFamily="2" charset="-78"/>
              </a:rPr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21766" y="2990635"/>
            <a:ext cx="219666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600" b="1" dirty="0">
                <a:latin typeface="Koodak"/>
                <a:cs typeface="B Titr" panose="00000700000000000000" pitchFamily="2" charset="-78"/>
              </a:rPr>
              <a:t>محور:</a:t>
            </a:r>
          </a:p>
          <a:p>
            <a:pPr algn="r"/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SGC2024</a:t>
            </a:r>
            <a:r>
              <a:rPr lang="en-US" b="1" dirty="0" smtClean="0"/>
              <a:t>-xxxx</a:t>
            </a:r>
            <a:r>
              <a:rPr lang="en-US" sz="2000" b="1" dirty="0" smtClean="0"/>
              <a:t> </a:t>
            </a:r>
            <a:r>
              <a:rPr lang="fa-IR" sz="1600" b="1" dirty="0" smtClean="0">
                <a:latin typeface="Koodak"/>
                <a:cs typeface="B Titr" panose="00000700000000000000" pitchFamily="2" charset="-78"/>
              </a:rPr>
              <a:t>کدمقاله:</a:t>
            </a:r>
            <a:endParaRPr lang="en-US" sz="2000" b="1" dirty="0">
              <a:latin typeface="Koodak"/>
              <a:cs typeface="B Titr" panose="00000700000000000000" pitchFamily="2" charset="-78"/>
            </a:endParaRPr>
          </a:p>
          <a:p>
            <a:endParaRPr lang="en-US" sz="2000" b="1" dirty="0">
              <a:latin typeface="Koodak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34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3100" y="342900"/>
            <a:ext cx="101108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3600" b="1" dirty="0">
                <a:solidFill>
                  <a:srgbClr val="0070C0"/>
                </a:solidFill>
                <a:cs typeface="B Koodak" pitchFamily="2" charset="-78"/>
              </a:rPr>
              <a:t>چگونگی آماده سازی</a:t>
            </a:r>
            <a:endParaRPr lang="en-US" sz="36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7711" y="1143000"/>
            <a:ext cx="12009100" cy="4686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altLang="en-US" sz="2000" dirty="0">
                <a:cs typeface="B Koodak" pitchFamily="2" charset="-78"/>
              </a:rPr>
              <a:t>فايل با استفاده از نرم‌افزار </a:t>
            </a:r>
            <a:r>
              <a:rPr lang="en-US" altLang="en-US" sz="2000" dirty="0">
                <a:cs typeface="B Koodak" pitchFamily="2" charset="-78"/>
              </a:rPr>
              <a:t>PowerPoint</a:t>
            </a:r>
            <a:r>
              <a:rPr lang="fa-IR" altLang="en-US" sz="2000" dirty="0">
                <a:cs typeface="B Koodak" pitchFamily="2" charset="-78"/>
              </a:rPr>
              <a:t> تهيه شود</a:t>
            </a:r>
            <a:r>
              <a:rPr lang="fa-IR" altLang="en-US" sz="2000" dirty="0" smtClean="0">
                <a:cs typeface="B Koodak" pitchFamily="2" charset="-78"/>
              </a:rPr>
              <a:t>.</a:t>
            </a:r>
            <a:endParaRPr lang="fa-IR" altLang="en-US" sz="20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815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0070C0"/>
                </a:solidFill>
                <a:cs typeface="B Koodak" pitchFamily="2" charset="-78"/>
              </a:rPr>
              <a:t>طراحی اسلایدها</a:t>
            </a:r>
            <a:endParaRPr lang="en-US" sz="36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عنوان مقاله در اسلايد صفحه اول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متن خوانا باشد و اندازه فونت مناسب (</a:t>
            </a:r>
            <a:r>
              <a:rPr lang="fa-IR" sz="2000" dirty="0">
                <a:cs typeface="B Koodak" pitchFamily="2" charset="-78"/>
              </a:rPr>
              <a:t>فونت: </a:t>
            </a:r>
            <a:r>
              <a:rPr lang="en-US" sz="2000" dirty="0">
                <a:cs typeface="B Koodak" pitchFamily="2" charset="-78"/>
              </a:rPr>
              <a:t>B </a:t>
            </a:r>
            <a:r>
              <a:rPr lang="en-US" sz="2000" dirty="0" err="1">
                <a:cs typeface="B Koodak" pitchFamily="2" charset="-78"/>
              </a:rPr>
              <a:t>Koodak</a:t>
            </a:r>
            <a:r>
              <a:rPr lang="en-US" sz="2000" dirty="0">
                <a:cs typeface="B Koodak" pitchFamily="2" charset="-78"/>
              </a:rPr>
              <a:t> 20</a:t>
            </a:r>
            <a:r>
              <a:rPr lang="fa-IR" sz="2000" dirty="0">
                <a:cs typeface="B Koodak" pitchFamily="2" charset="-78"/>
              </a:rPr>
              <a:t>) رعایت شود.</a:t>
            </a:r>
            <a:endParaRPr lang="fa-IR" altLang="en-US" sz="2000" dirty="0">
              <a:cs typeface="B Koodak" pitchFamily="2" charset="-78"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شكل ها و نمودارها واضح و در ابعاد مناسب و واضح باشند.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fa-IR" altLang="en-US" sz="2000" dirty="0">
                <a:cs typeface="B Koodak" pitchFamily="2" charset="-78"/>
              </a:rPr>
              <a:t>برای جداول دارا بودن توضیحات بالای جدول الزامی است و فونت انتخابی خوانا باشد.</a:t>
            </a: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428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sz="3600" b="1" dirty="0">
                <a:solidFill>
                  <a:srgbClr val="0070C0"/>
                </a:solidFill>
                <a:cs typeface="B Koodak" pitchFamily="2" charset="-78"/>
              </a:rPr>
              <a:t>نکته مهم</a:t>
            </a:r>
            <a:endParaRPr lang="en-US" sz="3600" b="1" dirty="0">
              <a:solidFill>
                <a:srgbClr val="0070C0"/>
              </a:solidFill>
              <a:cs typeface="B Koodak" pitchFamily="2" charset="-78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FF0000"/>
                </a:solidFill>
                <a:cs typeface="B Koodak" pitchFamily="2" charset="-78"/>
              </a:rPr>
              <a:t>مدت زمان لازم برای ارائه </a:t>
            </a:r>
            <a:r>
              <a:rPr lang="fa-IR" sz="2000" b="1" dirty="0" smtClean="0">
                <a:solidFill>
                  <a:srgbClr val="FF0000"/>
                </a:solidFill>
                <a:cs typeface="B Koodak" pitchFamily="2" charset="-78"/>
              </a:rPr>
              <a:t>تنها 15دقیقه </a:t>
            </a:r>
            <a:r>
              <a:rPr lang="fa-IR" sz="2000" b="1" dirty="0">
                <a:solidFill>
                  <a:srgbClr val="FF0000"/>
                </a:solidFill>
                <a:cs typeface="B Koodak" pitchFamily="2" charset="-78"/>
              </a:rPr>
              <a:t>می </a:t>
            </a:r>
            <a:r>
              <a:rPr lang="fa-IR" sz="2000" b="1" dirty="0" smtClean="0">
                <a:solidFill>
                  <a:srgbClr val="FF0000"/>
                </a:solidFill>
                <a:cs typeface="B Koodak" pitchFamily="2" charset="-78"/>
              </a:rPr>
              <a:t>باشد </a:t>
            </a:r>
            <a:r>
              <a:rPr lang="fa-IR" sz="2000" dirty="0">
                <a:cs typeface="B Koodak" pitchFamily="2" charset="-78"/>
              </a:rPr>
              <a:t>از پژوهشگران محترم تقاضا می شود مدت زمان لازم برای ارائه را اکیدا رعایت نمایند</a:t>
            </a:r>
            <a:r>
              <a:rPr lang="fa-IR" sz="2000" dirty="0" smtClean="0">
                <a:cs typeface="B Koodak" pitchFamily="2" charset="-78"/>
              </a:rPr>
              <a:t>.</a:t>
            </a:r>
          </a:p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650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761860" y="110680"/>
            <a:ext cx="9344951" cy="901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a-IR" altLang="en-US" sz="3600" b="1" dirty="0">
                <a:solidFill>
                  <a:srgbClr val="0070C0"/>
                </a:solidFill>
                <a:cs typeface="B Koodak" pitchFamily="2" charset="-78"/>
              </a:rPr>
              <a:t>نبایدها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7711" y="1362269"/>
            <a:ext cx="12009100" cy="4819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FF0000"/>
                </a:solidFill>
                <a:cs typeface="B Koodak" pitchFamily="2" charset="-78"/>
              </a:rPr>
              <a:t>هر گونه تبليغ يا آگهي به نفع شركتها و سازمانها به صورت متن يا عكس</a:t>
            </a:r>
          </a:p>
          <a:p>
            <a:pPr marL="342900" indent="-342900" algn="just" rt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a-IR" sz="2000" b="1" dirty="0">
                <a:solidFill>
                  <a:srgbClr val="FF0000"/>
                </a:solidFill>
                <a:cs typeface="B Koodak" pitchFamily="2" charset="-78"/>
              </a:rPr>
              <a:t>هر مطلب غير مرتبط با مقاله</a:t>
            </a:r>
          </a:p>
          <a:p>
            <a:pPr algn="just" rtl="1">
              <a:spcAft>
                <a:spcPts val="600"/>
              </a:spcAft>
            </a:pPr>
            <a:endParaRPr lang="fa-IR" sz="2000" dirty="0">
              <a:cs typeface="B Koodak" pitchFamily="2" charset="-78"/>
            </a:endParaRPr>
          </a:p>
          <a:p>
            <a:pPr algn="just" rtl="1"/>
            <a:endParaRPr lang="en-US" sz="2000" dirty="0">
              <a:cs typeface="B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2444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987461" y="1655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altLang="en-US" sz="54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پرسش و پاسخ</a:t>
            </a:r>
          </a:p>
          <a:p>
            <a:endParaRPr lang="fa-IR" sz="5400" b="1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  <a:p>
            <a:r>
              <a:rPr lang="fa-IR" sz="2800" b="1" dirty="0">
                <a:solidFill>
                  <a:schemeClr val="bg2">
                    <a:lumMod val="25000"/>
                  </a:schemeClr>
                </a:solidFill>
                <a:cs typeface="B Titr" pitchFamily="2" charset="-78"/>
              </a:rPr>
              <a:t>باتشکر از حسن توجه شما</a:t>
            </a:r>
            <a:endParaRPr lang="en-US" sz="2800" dirty="0">
              <a:solidFill>
                <a:schemeClr val="bg2">
                  <a:lumMod val="25000"/>
                </a:schemeClr>
              </a:solidFill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00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132</Words>
  <Application>Microsoft Office PowerPoint</Application>
  <PresentationFormat>Widescreen</PresentationFormat>
  <Paragraphs>20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B Koodak</vt:lpstr>
      <vt:lpstr>B Titr</vt:lpstr>
      <vt:lpstr>Calibri</vt:lpstr>
      <vt:lpstr>Calibri Light</vt:lpstr>
      <vt:lpstr>Koodak</vt:lpstr>
      <vt:lpstr>Times New Roman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ادریس جبینی</dc:creator>
  <cp:lastModifiedBy>AUT-Naser</cp:lastModifiedBy>
  <cp:revision>22</cp:revision>
  <dcterms:created xsi:type="dcterms:W3CDTF">2023-01-30T08:53:59Z</dcterms:created>
  <dcterms:modified xsi:type="dcterms:W3CDTF">2024-12-20T10:57:24Z</dcterms:modified>
</cp:coreProperties>
</file>