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  <p:sldMasterId id="2147483651" r:id="rId2"/>
  </p:sldMasterIdLst>
  <p:notesMasterIdLst>
    <p:notesMasterId r:id="rId9"/>
  </p:notesMasterIdLst>
  <p:handoutMasterIdLst>
    <p:handoutMasterId r:id="rId10"/>
  </p:handoutMasterIdLst>
  <p:sldIdLst>
    <p:sldId id="256" r:id="rId3"/>
    <p:sldId id="262" r:id="rId4"/>
    <p:sldId id="263" r:id="rId5"/>
    <p:sldId id="265" r:id="rId6"/>
    <p:sldId id="266" r:id="rId7"/>
    <p:sldId id="267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4" autoAdjust="0"/>
    <p:restoredTop sz="86443" autoAdjust="0"/>
  </p:normalViewPr>
  <p:slideViewPr>
    <p:cSldViewPr snapToGrid="0">
      <p:cViewPr>
        <p:scale>
          <a:sx n="75" d="100"/>
          <a:sy n="75" d="100"/>
        </p:scale>
        <p:origin x="1134" y="16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0B547F-79BC-4506-A2EE-95A79D06AE1F}" type="datetimeFigureOut">
              <a:rPr lang="en-US" smtClean="0"/>
              <a:t>12/20/2024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1DDB1F-2C12-4A96-9D69-BE679C7076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291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92C6AE-5C22-4567-B1D5-FBE31B659CB8}" type="datetimeFigureOut">
              <a:rPr lang="en-US" smtClean="0"/>
              <a:t>12/20/2024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DA6015-4AEC-4D0C-B78B-1EA861223C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4189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982129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113DCE-7AA7-4439-AC9C-E98D43989A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6371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0" cy="295909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13178"/>
            <a:ext cx="12192000" cy="644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8306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13178"/>
            <a:ext cx="12192000" cy="644821"/>
          </a:xfrm>
          <a:prstGeom prst="rect">
            <a:avLst/>
          </a:prstGeom>
        </p:spPr>
      </p:pic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xmlns="" id="{A216B048-7E93-443D-87F1-EBDF9D7CF39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0" y="5810250"/>
            <a:ext cx="431800" cy="365125"/>
          </a:xfrm>
          <a:prstGeom prst="rect">
            <a:avLst/>
          </a:prstGeom>
        </p:spPr>
        <p:txBody>
          <a:bodyPr/>
          <a:lstStyle/>
          <a:p>
            <a:fld id="{E4113DCE-7AA7-4439-AC9C-E98D43989A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9342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2842480"/>
            <a:ext cx="262592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Topic:</a:t>
            </a:r>
          </a:p>
          <a:p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Paper code: </a:t>
            </a: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SGC2024-xxxx</a:t>
            </a: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ctrTitle" idx="4294967295"/>
          </p:nvPr>
        </p:nvSpPr>
        <p:spPr>
          <a:xfrm>
            <a:off x="3200575" y="3134867"/>
            <a:ext cx="5981525" cy="2910332"/>
          </a:xfrm>
          <a:prstGeom prst="rect">
            <a:avLst/>
          </a:prstGeom>
        </p:spPr>
        <p:txBody>
          <a:bodyPr>
            <a:noAutofit/>
          </a:bodyPr>
          <a:lstStyle/>
          <a:p>
            <a:pPr lvl="0">
              <a:spcAft>
                <a:spcPts val="2400"/>
              </a:spcAft>
            </a:pPr>
            <a:r>
              <a:rPr lang="en-US" sz="3600" b="1" dirty="0">
                <a:latin typeface="Times New Roman" panose="02020603050405020304" pitchFamily="18" charset="0"/>
                <a:cs typeface="B Titr" pitchFamily="2" charset="-78"/>
              </a:rPr>
              <a:t>Title:</a:t>
            </a:r>
            <a:br>
              <a:rPr lang="en-US" sz="3600" b="1" dirty="0">
                <a:latin typeface="Times New Roman" panose="02020603050405020304" pitchFamily="18" charset="0"/>
                <a:cs typeface="B Titr" pitchFamily="2" charset="-78"/>
              </a:rPr>
            </a:br>
            <a:r>
              <a:rPr lang="en-US" sz="3600" b="1" dirty="0">
                <a:latin typeface="Times New Roman" panose="02020603050405020304" pitchFamily="18" charset="0"/>
                <a:cs typeface="B Titr" pitchFamily="2" charset="-78"/>
              </a:rPr>
              <a:t/>
            </a:r>
            <a:br>
              <a:rPr lang="en-US" sz="3600" b="1" dirty="0">
                <a:latin typeface="Times New Roman" panose="02020603050405020304" pitchFamily="18" charset="0"/>
                <a:cs typeface="B Titr" pitchFamily="2" charset="-78"/>
              </a:rPr>
            </a:br>
            <a:r>
              <a:rPr lang="en-US" sz="3600" b="1" dirty="0">
                <a:latin typeface="Times New Roman" panose="02020603050405020304" pitchFamily="18" charset="0"/>
                <a:cs typeface="B Titr" pitchFamily="2" charset="-78"/>
              </a:rPr>
              <a:t>Presented by:</a:t>
            </a:r>
            <a:br>
              <a:rPr lang="en-US" sz="3600" b="1" dirty="0">
                <a:latin typeface="Times New Roman" panose="02020603050405020304" pitchFamily="18" charset="0"/>
                <a:cs typeface="B Titr" pitchFamily="2" charset="-78"/>
              </a:rPr>
            </a:br>
            <a:r>
              <a:rPr lang="en-US" sz="3600" b="1" dirty="0">
                <a:latin typeface="Times New Roman" panose="02020603050405020304" pitchFamily="18" charset="0"/>
                <a:cs typeface="B Titr" pitchFamily="2" charset="-78"/>
              </a:rPr>
              <a:t/>
            </a:r>
            <a:br>
              <a:rPr lang="en-US" sz="3600" b="1" dirty="0">
                <a:latin typeface="Times New Roman" panose="02020603050405020304" pitchFamily="18" charset="0"/>
                <a:cs typeface="B Titr" pitchFamily="2" charset="-78"/>
              </a:rPr>
            </a:br>
            <a:r>
              <a:rPr lang="en-US" sz="3600" b="1" dirty="0">
                <a:latin typeface="Times New Roman" panose="02020603050405020304" pitchFamily="18" charset="0"/>
                <a:cs typeface="B Titr" pitchFamily="2" charset="-78"/>
              </a:rPr>
              <a:t>Authors with Affiliation: 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3286546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2"/>
          <p:cNvSpPr txBox="1">
            <a:spLocks/>
          </p:cNvSpPr>
          <p:nvPr/>
        </p:nvSpPr>
        <p:spPr>
          <a:xfrm>
            <a:off x="0" y="5810250"/>
            <a:ext cx="4318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1</a:t>
            </a:r>
            <a:endParaRPr lang="en-US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152400" y="152400"/>
            <a:ext cx="8839200" cy="81076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rtl="1"/>
            <a:r>
              <a:rPr lang="en-US" sz="3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Slides Design: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76200" y="1295400"/>
            <a:ext cx="12107418" cy="40586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Prepare your presentation using PowerPoint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19481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0" y="5810250"/>
            <a:ext cx="4318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152400" y="152400"/>
            <a:ext cx="8839200" cy="81076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rtl="1"/>
            <a:r>
              <a:rPr lang="en-US" sz="3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Slides Design: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76200" y="1295400"/>
            <a:ext cx="12107418" cy="368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Title of your paper should be placed on the first slide.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Text: Good readability and appropriate font size (Recommended: Times New Roman 20)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Figures and diagrams: Sufficiently clear, an appropriate size and resolution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Tables: Readability, with Column Headings and legible fonts</a:t>
            </a:r>
          </a:p>
        </p:txBody>
      </p:sp>
    </p:spTree>
    <p:extLst>
      <p:ext uri="{BB962C8B-B14F-4D97-AF65-F5344CB8AC3E}">
        <p14:creationId xmlns:p14="http://schemas.microsoft.com/office/powerpoint/2010/main" val="6120799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0" y="5810250"/>
            <a:ext cx="4318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200370" y="273047"/>
            <a:ext cx="8839200" cy="81076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rtl="1"/>
            <a:r>
              <a:rPr lang="en-US" sz="3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Slides Design: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76200" y="1852550"/>
            <a:ext cx="12107418" cy="43287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600"/>
              </a:spcAft>
            </a:pPr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 time required to complete the presentation </a:t>
            </a: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is </a:t>
            </a:r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only </a:t>
            </a: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15 minutes + 5 minutes for QA</a:t>
            </a:r>
            <a:endParaRPr lang="en-US" sz="2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600"/>
              </a:spcAft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This is a hard restriction</a:t>
            </a:r>
          </a:p>
          <a:p>
            <a:pPr algn="l"/>
            <a:endParaRPr lang="fa-IR" alt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06202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0" y="5810250"/>
            <a:ext cx="4318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152400" y="152400"/>
            <a:ext cx="8839200" cy="81076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en-US" sz="3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Do not mention these topics:</a:t>
            </a:r>
            <a:endParaRPr lang="fa-IR" altLang="en-US" sz="3600" b="1" dirty="0">
              <a:solidFill>
                <a:srgbClr val="0070C0"/>
              </a:solidFill>
              <a:latin typeface="Times New Roman" pitchFamily="18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76200" y="1295400"/>
            <a:ext cx="12107418" cy="48859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Any advertisement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Any content unrelated to the article</a:t>
            </a:r>
          </a:p>
          <a:p>
            <a:pPr algn="l"/>
            <a:endParaRPr lang="fa-IR" alt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22531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3809" y="2137934"/>
            <a:ext cx="6096000" cy="160043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altLang="en-US" sz="4000" b="1" dirty="0">
                <a:solidFill>
                  <a:schemeClr val="bg2">
                    <a:lumMod val="25000"/>
                  </a:schemeClr>
                </a:solidFill>
                <a:cs typeface="B Titr" pitchFamily="2" charset="-78"/>
              </a:rPr>
              <a:t>Questions? </a:t>
            </a:r>
            <a:endParaRPr lang="fa-IR" altLang="en-US" sz="4000" b="1" dirty="0">
              <a:solidFill>
                <a:schemeClr val="bg2">
                  <a:lumMod val="25000"/>
                </a:schemeClr>
              </a:solidFill>
              <a:cs typeface="B Titr" pitchFamily="2" charset="-78"/>
            </a:endParaRPr>
          </a:p>
          <a:p>
            <a:pPr algn="ctr"/>
            <a:endParaRPr lang="fa-IR" sz="4000" b="1" dirty="0">
              <a:solidFill>
                <a:schemeClr val="bg2">
                  <a:lumMod val="25000"/>
                </a:schemeClr>
              </a:solidFill>
              <a:cs typeface="B Titr" pitchFamily="2" charset="-78"/>
            </a:endParaRPr>
          </a:p>
          <a:p>
            <a:pPr algn="ctr"/>
            <a:r>
              <a:rPr lang="en-US" b="1" dirty="0">
                <a:solidFill>
                  <a:schemeClr val="bg2">
                    <a:lumMod val="25000"/>
                  </a:schemeClr>
                </a:solidFill>
                <a:cs typeface="B Titr" pitchFamily="2" charset="-78"/>
              </a:rPr>
              <a:t>Thank you for your attention!</a:t>
            </a:r>
            <a:endParaRPr lang="en-US" dirty="0">
              <a:solidFill>
                <a:schemeClr val="bg2">
                  <a:lumMod val="25000"/>
                </a:schemeClr>
              </a:solidFill>
              <a:cs typeface="B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958993459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</TotalTime>
  <Words>120</Words>
  <Application>Microsoft Office PowerPoint</Application>
  <PresentationFormat>Widescreen</PresentationFormat>
  <Paragraphs>23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B Titr</vt:lpstr>
      <vt:lpstr>Calibri</vt:lpstr>
      <vt:lpstr>Calibri Light</vt:lpstr>
      <vt:lpstr>Times New Roman</vt:lpstr>
      <vt:lpstr>Custom Design</vt:lpstr>
      <vt:lpstr>1_Custom Design</vt:lpstr>
      <vt:lpstr>Title:  Presented by:  Authors with Affiliation: 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ادریس جبینی</dc:creator>
  <cp:lastModifiedBy>AUT-Naser</cp:lastModifiedBy>
  <cp:revision>21</cp:revision>
  <dcterms:created xsi:type="dcterms:W3CDTF">2023-01-30T08:53:59Z</dcterms:created>
  <dcterms:modified xsi:type="dcterms:W3CDTF">2024-12-20T11:15:09Z</dcterms:modified>
</cp:coreProperties>
</file>