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9"/>
  </p:notesMasterIdLst>
  <p:handoutMasterIdLst>
    <p:handoutMasterId r:id="rId10"/>
  </p:handoutMasterIdLst>
  <p:sldIdLst>
    <p:sldId id="256" r:id="rId3"/>
    <p:sldId id="262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6443" autoAdjust="0"/>
  </p:normalViewPr>
  <p:slideViewPr>
    <p:cSldViewPr snapToGrid="0">
      <p:cViewPr>
        <p:scale>
          <a:sx n="75" d="100"/>
          <a:sy n="75" d="100"/>
        </p:scale>
        <p:origin x="113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B547F-79BC-4506-A2EE-95A79D06AE1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DDB1F-2C12-4A96-9D69-BE679C707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9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2C6AE-5C22-4567-B1D5-FBE31B659CB8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A6015-4AEC-4D0C-B78B-1EA861223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1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21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3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2959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3178"/>
            <a:ext cx="12192000" cy="64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3178"/>
            <a:ext cx="12192000" cy="644821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A216B048-7E93-443D-87F1-EBDF9D7CF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5810250"/>
            <a:ext cx="431800" cy="365125"/>
          </a:xfrm>
          <a:prstGeom prst="rect">
            <a:avLst/>
          </a:prstGeom>
        </p:spPr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3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42480"/>
            <a:ext cx="26259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Topic: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code: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SGC2024-xxxx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idx="4294967295"/>
          </p:nvPr>
        </p:nvSpPr>
        <p:spPr>
          <a:xfrm>
            <a:off x="3200575" y="3134867"/>
            <a:ext cx="5981525" cy="291033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</a:pPr>
            <a: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  <a:t>Title:</a:t>
            </a:r>
            <a:b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  <a:t>Presented by:</a:t>
            </a:r>
            <a:b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latin typeface="Times New Roman" panose="02020603050405020304" pitchFamily="18" charset="0"/>
                <a:cs typeface="B Titr" pitchFamily="2" charset="-78"/>
              </a:rPr>
              <a:t>Authors with Affiliation: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865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/>
        </p:nvSpPr>
        <p:spPr>
          <a:xfrm>
            <a:off x="0" y="5810250"/>
            <a:ext cx="431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295400"/>
            <a:ext cx="12107418" cy="4058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Prepare your presentation using PowerPoint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4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5810250"/>
            <a:ext cx="431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295400"/>
            <a:ext cx="12107418" cy="368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</p:txBody>
      </p:sp>
    </p:spTree>
    <p:extLst>
      <p:ext uri="{BB962C8B-B14F-4D97-AF65-F5344CB8AC3E}">
        <p14:creationId xmlns:p14="http://schemas.microsoft.com/office/powerpoint/2010/main" val="61207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5810250"/>
            <a:ext cx="431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0370" y="273047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852550"/>
            <a:ext cx="12107418" cy="4328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time required to complete the presentation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minutes + 5 minutes for QA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is a hard restriction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2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5810250"/>
            <a:ext cx="431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not mention these topics:</a:t>
            </a:r>
            <a:endParaRPr lang="fa-IR" altLang="en-US" sz="36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advertisement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content unrelated to the article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5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3809" y="2137934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Questions? </a:t>
            </a:r>
            <a:endParaRPr lang="fa-IR" altLang="en-US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endParaRPr lang="fa-IR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Thank you for your attention!</a:t>
            </a:r>
            <a:endParaRPr lang="en-US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89934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Titr</vt:lpstr>
      <vt:lpstr>Calibri</vt:lpstr>
      <vt:lpstr>Calibri Light</vt:lpstr>
      <vt:lpstr>Times New Roman</vt:lpstr>
      <vt:lpstr>Custom Design</vt:lpstr>
      <vt:lpstr>1_Custom Design</vt:lpstr>
      <vt:lpstr>Title:  Presented by:  Authors with Affiliation: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ادریس جبینی</dc:creator>
  <cp:lastModifiedBy>AUT-Naser</cp:lastModifiedBy>
  <cp:revision>21</cp:revision>
  <dcterms:created xsi:type="dcterms:W3CDTF">2023-01-30T08:53:59Z</dcterms:created>
  <dcterms:modified xsi:type="dcterms:W3CDTF">2024-12-20T11:15:09Z</dcterms:modified>
</cp:coreProperties>
</file>